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  <p:sldId id="281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2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55576" y="5531117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     </a:t>
            </a:r>
            <a:r>
              <a:rPr lang="en-US" altLang="zh-CN" sz="2400" dirty="0" smtClean="0"/>
              <a:t>PCA</a:t>
            </a:r>
            <a:r>
              <a:rPr lang="zh-CN" altLang="en-US" sz="2400" dirty="0" smtClean="0"/>
              <a:t>      </a:t>
            </a:r>
            <a:endParaRPr lang="zh-CN" altLang="en-US" sz="2400" dirty="0"/>
          </a:p>
        </p:txBody>
      </p:sp>
      <p:pic>
        <p:nvPicPr>
          <p:cNvPr id="2054" name="Picture 6" descr="C:\Users\suck_dynasty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0469"/>
            <a:ext cx="6426505" cy="39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78994" y="2204864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口袋里</a:t>
            </a:r>
            <a:endParaRPr lang="en-US" altLang="zh-CN" sz="2400" dirty="0" smtClean="0"/>
          </a:p>
          <a:p>
            <a:r>
              <a:rPr lang="zh-CN" altLang="en-US" sz="2400" dirty="0" smtClean="0"/>
              <a:t>打电话</a:t>
            </a:r>
            <a:endParaRPr lang="en-US" altLang="zh-CN" sz="2400" dirty="0" smtClean="0"/>
          </a:p>
          <a:p>
            <a:r>
              <a:rPr lang="zh-CN" altLang="en-US" sz="2400" dirty="0"/>
              <a:t>手</a:t>
            </a:r>
            <a:r>
              <a:rPr lang="zh-CN" altLang="en-US" sz="2400" dirty="0" smtClean="0"/>
              <a:t>持</a:t>
            </a:r>
            <a:endParaRPr lang="en-US" altLang="zh-CN" sz="2400" dirty="0" smtClean="0"/>
          </a:p>
          <a:p>
            <a:r>
              <a:rPr lang="zh-CN" altLang="en-US" sz="2400" dirty="0"/>
              <a:t>平</a:t>
            </a:r>
            <a:r>
              <a:rPr lang="zh-CN" altLang="en-US" sz="2400" dirty="0" smtClean="0"/>
              <a:t>放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22177" y="509912"/>
            <a:ext cx="4629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92" y="1384297"/>
            <a:ext cx="2268700" cy="15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9912"/>
            <a:ext cx="4392488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02054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" y="3068960"/>
            <a:ext cx="36442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</a:t>
            </a:r>
            <a:r>
              <a:rPr lang="zh-CN" altLang="en-US" b="1" dirty="0" smtClean="0"/>
              <a:t>判断的演化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692663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10" y="2098522"/>
            <a:ext cx="3077553" cy="2379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3136"/>
            <a:ext cx="1795272" cy="18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6672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335026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24944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uck_dynasty\Desktop\流程图撕裂版本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18" y="584524"/>
            <a:ext cx="4524538" cy="58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8442" y="764704"/>
            <a:ext cx="553998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定位帧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数据收集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</a:t>
            </a:r>
            <a:r>
              <a:rPr lang="zh-CN" altLang="en-US" b="1" dirty="0" smtClean="0"/>
              <a:t>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1447</Words>
  <Application>Microsoft Office PowerPoint</Application>
  <PresentationFormat>全屏显示(4:3)</PresentationFormat>
  <Paragraphs>217</Paragraphs>
  <Slides>23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101</cp:revision>
  <dcterms:created xsi:type="dcterms:W3CDTF">2018-11-18T08:05:40Z</dcterms:created>
  <dcterms:modified xsi:type="dcterms:W3CDTF">2018-11-27T08:22:41Z</dcterms:modified>
</cp:coreProperties>
</file>